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70" r:id="rId2"/>
    <p:sldId id="272" r:id="rId3"/>
    <p:sldId id="256" r:id="rId4"/>
    <p:sldId id="275" r:id="rId5"/>
    <p:sldId id="271" r:id="rId6"/>
    <p:sldId id="273" r:id="rId7"/>
    <p:sldId id="268" r:id="rId8"/>
    <p:sldId id="277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BB078-7E7D-42B8-A0DD-87571F3EC97F}" v="1" dt="2021-05-06T11:18:03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380"/>
    <p:restoredTop sz="94660"/>
  </p:normalViewPr>
  <p:slideViewPr>
    <p:cSldViewPr>
      <p:cViewPr varScale="1">
        <p:scale>
          <a:sx n="105" d="100"/>
          <a:sy n="105" d="100"/>
        </p:scale>
        <p:origin x="13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6466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139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141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99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84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34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464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5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658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61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419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439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946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346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83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580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E43F5D-510F-4F53-BCEE-0F5243C204A6}" type="datetimeFigureOut">
              <a:rPr lang="he-IL" smtClean="0"/>
              <a:t>ו'/אלול/תשפ"ג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846198-6BAD-49B7-ACEF-5ED94759D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32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הטוב הרע והמכוער</a:t>
            </a: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מגיש: ליעד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פדידה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יב6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508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89F474-B4D5-491D-8407-CB7F8EA8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91" y="44624"/>
            <a:ext cx="7704667" cy="1080120"/>
          </a:xfrm>
        </p:spPr>
        <p:txBody>
          <a:bodyPr>
            <a:norm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רקע כללי: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B31ABD2-6D0D-4D0C-B17F-420A146D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268760"/>
            <a:ext cx="7704667" cy="333281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''הטוב הרע והמכוער'' הוא סיפור מהתלמוד הבבלי.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סיפורי התלמוד הם תמציתיים, ולכן חשוב לשים לב לפרטים שהסיפור מוסר לנו, הם חשובים להבנת המסרים.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הסיפור נמצא במסכת תענית שנמצאת בסדר מועד. מסכת תענית עוסקת בדינים והלכות של תעניות (=צומות).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741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04667" cy="1086032"/>
          </a:xfrm>
        </p:spPr>
        <p:txBody>
          <a:bodyPr>
            <a:normAutofit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פתיחה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16346" y="1016164"/>
            <a:ext cx="7704667" cy="1692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תנו רבנן (=שנו רבותינו. זאת פתיחה לברייתא): </a:t>
            </a:r>
          </a:p>
          <a:p>
            <a:pPr marL="0" indent="0" algn="ct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לעולם יהא אדם רך כקנה ואל יהא קשה כארז. </a:t>
            </a:r>
          </a:p>
          <a:p>
            <a:pPr marL="0" indent="0" algn="r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69" y="3830188"/>
            <a:ext cx="4576438" cy="3014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4149080"/>
            <a:ext cx="41762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>
                <a:solidFill>
                  <a:srgbClr val="FF0000"/>
                </a:solidFill>
              </a:rPr>
              <a:t>קנה סוף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2859782" cy="4149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454" y="2844224"/>
            <a:ext cx="26277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>
                <a:solidFill>
                  <a:srgbClr val="FF0000"/>
                </a:solidFill>
              </a:rPr>
              <a:t>עץ ארז</a:t>
            </a:r>
          </a:p>
        </p:txBody>
      </p:sp>
    </p:spTree>
    <p:extLst>
      <p:ext uri="{BB962C8B-B14F-4D97-AF65-F5344CB8AC3E}">
        <p14:creationId xmlns:p14="http://schemas.microsoft.com/office/powerpoint/2010/main" val="22859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0"/>
            <a:ext cx="7704667" cy="1196752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פתיחה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1203180" y="763230"/>
            <a:ext cx="7704667" cy="333281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מעשה שבא רבי אליעזר בן רבי שמעון ממגדל גדור* מבית רבו.</a:t>
            </a:r>
          </a:p>
          <a:p>
            <a:pPr marL="0" indent="0" algn="r"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והיה רכוב על חמור ומטייל על שפת נהר. ושמח שמחה גדולה.</a:t>
            </a:r>
          </a:p>
          <a:p>
            <a:pPr marL="0" indent="0" algn="r">
              <a:buNone/>
            </a:pP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והיתה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דעתו גסה עליו** מפני שלמד תורה הרבה.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4780122"/>
            <a:ext cx="58324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*מגדל גדור -  יישוב קטן בין חמת גדר לגדר (?)</a:t>
            </a:r>
          </a:p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**דעתו גסה עליו – חש גאווה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9" t="35241" r="6289" b="10543"/>
          <a:stretch/>
        </p:blipFill>
        <p:spPr>
          <a:xfrm>
            <a:off x="0" y="4096046"/>
            <a:ext cx="309634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6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262649"/>
            <a:ext cx="7704667" cy="595535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המפגש עם המכוער והשיחה הראשונה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87624" y="1844824"/>
            <a:ext cx="7704667" cy="37648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נזדמן לו אדם אחד שהיה מכוער ביותר.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אמר לו: שלום עליך רבי. 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ולא החזיר לו. 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אמר לו: 'ריקה כמה מכוער אותו האיש, 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שמא כל בני עירך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מכוערין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כמותך?' 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אמר לו: ''איני יודע, 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אלא לך ואמור לאומן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שעשאני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כמה מכוער כלי זה שעשית''. </a:t>
            </a:r>
          </a:p>
          <a:p>
            <a:pPr marL="0" indent="0" algn="r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471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תוצאת תמונה עבור קריקטורה של אדם מכוער&quot;">
            <a:extLst>
              <a:ext uri="{FF2B5EF4-FFF2-40B4-BE49-F238E27FC236}">
                <a16:creationId xmlns:a16="http://schemas.microsoft.com/office/drawing/2014/main" id="{5152847B-C376-4319-AC83-E81B279E1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9" b="13971"/>
          <a:stretch/>
        </p:blipFill>
        <p:spPr bwMode="auto">
          <a:xfrm>
            <a:off x="179512" y="4653137"/>
            <a:ext cx="278549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48680"/>
            <a:ext cx="748883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הופיע בפניו אדם מכוער שבירך אותו לשלום. הרבי לא ענה לו אלא קרא לו ריקה (=ריק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טיפש)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הכריז ''כמה מכוער אדם זה'' ושאל אותו האם כל תושבי עירו מכוערים כמוהו. </a:t>
            </a:r>
          </a:p>
          <a:p>
            <a:pPr algn="r" rtl="1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אמר המכוער: לך לאומן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שעשאני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(אלוהים) ותשאל למה עשה אותי כזה מכוער.</a:t>
            </a:r>
          </a:p>
          <a:p>
            <a:pPr algn="r" rtl="1"/>
            <a:endParaRPr lang="he-IL" sz="2400" dirty="0"/>
          </a:p>
        </p:txBody>
      </p:sp>
      <p:sp>
        <p:nvSpPr>
          <p:cNvPr id="6" name="הסבר ענן 5"/>
          <p:cNvSpPr/>
          <p:nvPr/>
        </p:nvSpPr>
        <p:spPr>
          <a:xfrm>
            <a:off x="1565743" y="2926978"/>
            <a:ext cx="2736304" cy="16561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/>
              <a:t>אני מרגיש מושפל</a:t>
            </a:r>
          </a:p>
        </p:txBody>
      </p:sp>
    </p:spTree>
    <p:extLst>
      <p:ext uri="{BB962C8B-B14F-4D97-AF65-F5344CB8AC3E}">
        <p14:creationId xmlns:p14="http://schemas.microsoft.com/office/powerpoint/2010/main" val="277483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04667" cy="523527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המפגש עם בני העיר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1259632" y="1556792"/>
            <a:ext cx="7704667" cy="333281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היה מטייל אחריו עד שהגיע לעירו. 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יצאו בני עירו לקראתו והיו אומרים לו: שלום עליך, רבי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רבי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מורי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מורי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אמר להם: למי אתם קורין רבי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רבי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אמרו לו: לזה שמטייל אחריך.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אמר להם: אם זה רבי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אל ירבו כמותו בישראל.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אמרו לו: מפני מה? </a:t>
            </a:r>
          </a:p>
          <a:p>
            <a:pPr marL="0" indent="0" algn="r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" y="2924944"/>
            <a:ext cx="3528333" cy="3933056"/>
          </a:xfrm>
          <a:prstGeom prst="rect">
            <a:avLst/>
          </a:prstGeom>
        </p:spPr>
      </p:pic>
      <p:sp>
        <p:nvSpPr>
          <p:cNvPr id="4" name="הסבר ענן 3"/>
          <p:cNvSpPr/>
          <p:nvPr/>
        </p:nvSpPr>
        <p:spPr>
          <a:xfrm>
            <a:off x="1403648" y="2708920"/>
            <a:ext cx="2304256" cy="2376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/>
              <a:t>שלום עליך רבי </a:t>
            </a:r>
            <a:r>
              <a:rPr lang="he-IL" sz="2400" dirty="0" err="1"/>
              <a:t>רבי</a:t>
            </a:r>
            <a:r>
              <a:rPr lang="he-IL" sz="2400" dirty="0"/>
              <a:t> מורי </a:t>
            </a:r>
            <a:r>
              <a:rPr lang="he-IL" sz="2400" dirty="0" err="1"/>
              <a:t>מורי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62761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648A3ED-7A22-462C-9217-25B554DF6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332656"/>
            <a:ext cx="7704667" cy="446449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רבי אלעזר הלך אחריו עד שהגיע לעיר שלו. תושבי העיר ברכו אותו וקראו לו רבי. </a:t>
            </a:r>
          </a:p>
          <a:p>
            <a:pPr marL="0" indent="0" algn="r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המכוער שאלם  למי הם קוראים כך וענו לו שהם מכבדים את הרבי  מכיוון שהוא אדם גדול בתורה.</a:t>
            </a:r>
          </a:p>
          <a:p>
            <a:pPr marL="0" indent="0" algn="r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סיפר להם המכוער כיצד הרבי פגע בו. </a:t>
            </a:r>
          </a:p>
          <a:p>
            <a:pPr marL="0" indent="0" algn="r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אנשי העיר אמרו למכוער שיסלח לרבי בגלל שהוא איש גדול בתורה ומכובד והוא סלח לו רק בגלל שאמרו לו לעשות זאת.</a:t>
            </a:r>
          </a:p>
          <a:p>
            <a:pPr marL="0" indent="0" algn="r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בעקבות המקרה דרש רבי אלעזר בן רבי שמעון ''לעולם יהא אדם רך כקנה ואל יהא קשה כארז''.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59160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95F827-8519-4E61-8059-29C3B932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479" y="0"/>
            <a:ext cx="7704667" cy="40324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אמר להם: כך וכך עשה לי. 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אמרו לו: אף על פי כן מחול לו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שאדם גדול בתורה הוא.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אמר להם: בשבילכם הריני מוחל לו, ובלבד שלא יהא רגיל לעשות כן. </a:t>
            </a:r>
          </a:p>
          <a:p>
            <a:pPr marL="0" indent="0" algn="r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מיד נכנס רבי אלעזר בן רבי שמעון ודרש: לעולם יהא אדם רך כקנה ואל יהא קשה כארז.</a:t>
            </a:r>
          </a:p>
          <a:p>
            <a:endParaRPr lang="en-US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40915"/>
            <a:ext cx="4752528" cy="3950077"/>
          </a:xfrm>
          <a:prstGeom prst="rect">
            <a:avLst/>
          </a:prstGeom>
        </p:spPr>
      </p:pic>
      <p:sp>
        <p:nvSpPr>
          <p:cNvPr id="5" name="הסבר ענן 4"/>
          <p:cNvSpPr/>
          <p:nvPr/>
        </p:nvSpPr>
        <p:spPr>
          <a:xfrm>
            <a:off x="3851920" y="2940915"/>
            <a:ext cx="2088232" cy="128017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Blackadder ITC" panose="04020505051007020D02" pitchFamily="82" charset="0"/>
                <a:cs typeface="+mj-cs"/>
              </a:rPr>
              <a:t>לעולם יהא אדם רך כקנה ואל יהא קשה כארז</a:t>
            </a:r>
          </a:p>
        </p:txBody>
      </p:sp>
    </p:spTree>
    <p:extLst>
      <p:ext uri="{BB962C8B-B14F-4D97-AF65-F5344CB8AC3E}">
        <p14:creationId xmlns:p14="http://schemas.microsoft.com/office/powerpoint/2010/main" val="2572442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פרלקסה">
  <a:themeElements>
    <a:clrScheme name="פרלקסה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פרלקסה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רלקסה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היסט</Template>
  <TotalTime>271</TotalTime>
  <Words>471</Words>
  <Application>Microsoft Office PowerPoint</Application>
  <PresentationFormat>‫הצגה על המסך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פרלקסה</vt:lpstr>
      <vt:lpstr>הטוב הרע והמכוער</vt:lpstr>
      <vt:lpstr>רקע כללי:</vt:lpstr>
      <vt:lpstr>פתיחה</vt:lpstr>
      <vt:lpstr>פתיחה</vt:lpstr>
      <vt:lpstr>המפגש עם המכוער והשיחה הראשונה</vt:lpstr>
      <vt:lpstr>מצגת של PowerPoint‏</vt:lpstr>
      <vt:lpstr>המפגש עם בני העיר</vt:lpstr>
      <vt:lpstr>מצגת של PowerPoint‏</vt:lpstr>
      <vt:lpstr>מצגת של PowerPoint‏</vt:lpstr>
    </vt:vector>
  </TitlesOfParts>
  <Company>cet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daniels</dc:creator>
  <cp:lastModifiedBy>Avraham</cp:lastModifiedBy>
  <cp:revision>90</cp:revision>
  <dcterms:created xsi:type="dcterms:W3CDTF">2012-05-03T05:19:51Z</dcterms:created>
  <dcterms:modified xsi:type="dcterms:W3CDTF">2023-08-23T07:04:24Z</dcterms:modified>
</cp:coreProperties>
</file>